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064896" cy="13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                            «Отгадай  профессию»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rioritet1.com/assets/images/products/4813/razvivayushaya-igra-vse-professii-vazhny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57667" l="37008" r="95407">
                        <a14:foregroundMark x1="53412" y1="55667" x2="53412" y2="55667"/>
                        <a14:foregroundMark x1="55249" y1="56167" x2="55249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7" t="11020" r="4472" b="42900"/>
          <a:stretch/>
        </p:blipFill>
        <p:spPr bwMode="auto">
          <a:xfrm>
            <a:off x="611560" y="1587148"/>
            <a:ext cx="7920880" cy="47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288" y="1844824"/>
            <a:ext cx="2267744" cy="226786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365104"/>
            <a:ext cx="2267744" cy="226786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0"/>
          <a:stretch/>
        </p:blipFill>
        <p:spPr>
          <a:xfrm>
            <a:off x="3439336" y="1844824"/>
            <a:ext cx="5704664" cy="48376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4000" y="-1161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62576" y="-27696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4000" y="339972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55704" y="3399712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98712"/>
            <a:ext cx="1391575" cy="23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hypix.com/wp-content/uploads/blue-arrow-2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770" y="2521052"/>
            <a:ext cx="38641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1120" y="-245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81120" y="339972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/>
          <a:stretch/>
        </p:blipFill>
        <p:spPr>
          <a:xfrm>
            <a:off x="4170432" y="1310425"/>
            <a:ext cx="4964324" cy="5531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4000" y="26304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4000" y="340200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64912" y="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55668" y="340200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thypix.com/wp-content/uploads/blue-arrow-2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6449" y="2508694"/>
            <a:ext cx="2937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археолог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1304" y="4229799"/>
            <a:ext cx="1391575" cy="23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24912" y="-3424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24912" y="340200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ontent.rozetka.com.ua/goods/images/original/108855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1" b="99602" l="597" r="99602">
                        <a14:foregroundMark x1="30647" y1="80000" x2="30647" y2="80000"/>
                        <a14:foregroundMark x1="55025" y1="77114" x2="55025" y2="77114"/>
                        <a14:foregroundMark x1="69652" y1="80000" x2="69652" y2="80000"/>
                        <a14:foregroundMark x1="86468" y1="79602" x2="86468" y2="79602"/>
                        <a14:foregroundMark x1="56418" y1="88358" x2="56418" y2="88358"/>
                        <a14:foregroundMark x1="39204" y1="89552" x2="39204" y2="89552"/>
                        <a14:foregroundMark x1="20796" y1="88159" x2="20796" y2="88159"/>
                        <a14:foregroundMark x1="11841" y1="80000" x2="11841" y2="80000"/>
                        <a14:foregroundMark x1="14129" y1="78706" x2="14129" y2="78706"/>
                        <a14:foregroundMark x1="20000" y1="75622" x2="20000" y2="75622"/>
                        <a14:foregroundMark x1="35622" y1="76517" x2="36020" y2="76219"/>
                        <a14:foregroundMark x1="43980" y1="58010" x2="43980" y2="58010"/>
                        <a14:foregroundMark x1="65672" y1="66269" x2="65672" y2="66269"/>
                        <a14:foregroundMark x1="77512" y1="78507" x2="77512" y2="78507"/>
                        <a14:foregroundMark x1="73333" y1="89851" x2="73333" y2="89851"/>
                        <a14:foregroundMark x1="65572" y1="92040" x2="65572" y2="92040"/>
                        <a14:foregroundMark x1="57015" y1="83085" x2="57015" y2="83085"/>
                        <a14:foregroundMark x1="51244" y1="76816" x2="51244" y2="76816"/>
                        <a14:foregroundMark x1="43682" y1="72637" x2="43682" y2="72637"/>
                        <a14:foregroundMark x1="34627" y1="72637" x2="34627" y2="72637"/>
                        <a14:foregroundMark x1="26368" y1="71045" x2="26368" y2="71045"/>
                        <a14:foregroundMark x1="18209" y1="70647" x2="18209" y2="70647"/>
                        <a14:foregroundMark x1="13930" y1="72637" x2="13930" y2="72637"/>
                        <a14:foregroundMark x1="10050" y1="73632" x2="10050" y2="73632"/>
                        <a14:foregroundMark x1="2687" y1="75622" x2="3184" y2="75423"/>
                        <a14:foregroundMark x1="2090" y1="79701" x2="2488" y2="79701"/>
                        <a14:foregroundMark x1="2786" y1="84975" x2="2786" y2="84975"/>
                        <a14:foregroundMark x1="3284" y1="89055" x2="3284" y2="89055"/>
                        <a14:foregroundMark x1="3881" y1="92637" x2="3881" y2="92637"/>
                        <a14:foregroundMark x1="7264" y1="94428" x2="7662" y2="94229"/>
                        <a14:foregroundMark x1="15721" y1="95025" x2="15721" y2="95025"/>
                        <a14:foregroundMark x1="20100" y1="95423" x2="20100" y2="95423"/>
                        <a14:foregroundMark x1="25572" y1="95323" x2="26468" y2="95622"/>
                        <a14:foregroundMark x1="38109" y1="94627" x2="38109" y2="94627"/>
                        <a14:foregroundMark x1="46269" y1="94129" x2="46269" y2="94129"/>
                        <a14:foregroundMark x1="53433" y1="93035" x2="53433" y2="93035"/>
                        <a14:foregroundMark x1="60299" y1="93234" x2="60299" y2="93234"/>
                        <a14:foregroundMark x1="66965" y1="91244" x2="67264" y2="91244"/>
                        <a14:foregroundMark x1="74428" y1="90249" x2="74428" y2="90249"/>
                        <a14:foregroundMark x1="82886" y1="89154" x2="82886" y2="89154"/>
                        <a14:foregroundMark x1="90348" y1="87065" x2="90348" y2="87065"/>
                        <a14:foregroundMark x1="93831" y1="84179" x2="93831" y2="84179"/>
                        <a14:foregroundMark x1="94726" y1="81592" x2="95025" y2="81493"/>
                        <a14:foregroundMark x1="94726" y1="84975" x2="94726" y2="84975"/>
                        <a14:foregroundMark x1="93930" y1="89751" x2="93930" y2="89751"/>
                        <a14:foregroundMark x1="93134" y1="91443" x2="93134" y2="91443"/>
                        <a14:foregroundMark x1="92438" y1="91741" x2="92139" y2="92239"/>
                        <a14:foregroundMark x1="86070" y1="92935" x2="86169" y2="93333"/>
                        <a14:foregroundMark x1="82189" y1="93035" x2="82189" y2="93035"/>
                        <a14:foregroundMark x1="78706" y1="90846" x2="78706" y2="90846"/>
                        <a14:foregroundMark x1="66866" y1="61493" x2="66866" y2="61493"/>
                        <a14:foregroundMark x1="63184" y1="71741" x2="63184" y2="71741"/>
                        <a14:foregroundMark x1="59801" y1="73333" x2="59801" y2="73333"/>
                        <a14:foregroundMark x1="54030" y1="73632" x2="54030" y2="73632"/>
                        <a14:foregroundMark x1="51244" y1="71841" x2="51244" y2="71841"/>
                        <a14:foregroundMark x1="47960" y1="73234" x2="47960" y2="73234"/>
                        <a14:foregroundMark x1="52239" y1="72438" x2="52239" y2="72438"/>
                        <a14:foregroundMark x1="55025" y1="71642" x2="55025" y2="71642"/>
                        <a14:foregroundMark x1="58905" y1="72637" x2="58905" y2="72637"/>
                        <a14:foregroundMark x1="62488" y1="73333" x2="62488" y2="73333"/>
                        <a14:foregroundMark x1="65970" y1="74229" x2="65970" y2="74229"/>
                        <a14:foregroundMark x1="69751" y1="74229" x2="69751" y2="74229"/>
                        <a14:foregroundMark x1="71841" y1="74925" x2="71841" y2="74925"/>
                        <a14:foregroundMark x1="75920" y1="75323" x2="75920" y2="75323"/>
                        <a14:foregroundMark x1="80000" y1="76915" x2="80000" y2="76915"/>
                        <a14:foregroundMark x1="81393" y1="80000" x2="81493" y2="80697"/>
                        <a14:foregroundMark x1="64279" y1="89154" x2="63980" y2="89353"/>
                        <a14:foregroundMark x1="50249" y1="88358" x2="50249" y2="88358"/>
                        <a14:foregroundMark x1="42488" y1="88358" x2="42488" y2="88358"/>
                        <a14:foregroundMark x1="34328" y1="89353" x2="33632" y2="88955"/>
                        <a14:foregroundMark x1="25174" y1="88358" x2="25174" y2="88358"/>
                        <a14:foregroundMark x1="19900" y1="86965" x2="19900" y2="86965"/>
                        <a14:foregroundMark x1="16915" y1="85473" x2="16915" y2="85473"/>
                        <a14:foregroundMark x1="15821" y1="84776" x2="15821" y2="84776"/>
                        <a14:foregroundMark x1="21393" y1="82488" x2="21393" y2="82488"/>
                        <a14:foregroundMark x1="33532" y1="82786" x2="33831" y2="82886"/>
                        <a14:foregroundMark x1="36119" y1="82687" x2="36517" y2="82786"/>
                        <a14:foregroundMark x1="39801" y1="83085" x2="41592" y2="83383"/>
                        <a14:foregroundMark x1="45174" y1="82687" x2="45672" y2="82886"/>
                        <a14:foregroundMark x1="50746" y1="82886" x2="51343" y2="83383"/>
                        <a14:foregroundMark x1="56517" y1="82289" x2="57015" y2="82488"/>
                        <a14:foregroundMark x1="69751" y1="81493" x2="69751" y2="81493"/>
                        <a14:foregroundMark x1="76517" y1="79502" x2="76517" y2="79502"/>
                        <a14:foregroundMark x1="79104" y1="83184" x2="79104" y2="83184"/>
                        <a14:foregroundMark x1="83781" y1="79701" x2="83781" y2="79701"/>
                        <a14:foregroundMark x1="86667" y1="77910" x2="86667" y2="77910"/>
                        <a14:foregroundMark x1="88458" y1="77114" x2="88756" y2="77114"/>
                        <a14:foregroundMark x1="90547" y1="76716" x2="90547" y2="76716"/>
                        <a14:foregroundMark x1="93234" y1="76915" x2="93234" y2="76915"/>
                        <a14:foregroundMark x1="95622" y1="78308" x2="95622" y2="78308"/>
                        <a14:foregroundMark x1="97711" y1="79104" x2="97711" y2="79104"/>
                        <a14:foregroundMark x1="99204" y1="86269" x2="98905" y2="87761"/>
                        <a14:foregroundMark x1="97811" y1="91045" x2="98109" y2="92040"/>
                        <a14:foregroundMark x1="97114" y1="95821" x2="97114" y2="95821"/>
                        <a14:foregroundMark x1="96816" y1="98806" x2="96816" y2="98806"/>
                        <a14:foregroundMark x1="95124" y1="97910" x2="95124" y2="97910"/>
                        <a14:foregroundMark x1="92537" y1="98408" x2="92537" y2="98408"/>
                        <a14:foregroundMark x1="82289" y1="98806" x2="82289" y2="98806"/>
                        <a14:foregroundMark x1="77512" y1="98308" x2="77114" y2="98507"/>
                        <a14:foregroundMark x1="73930" y1="98905" x2="73930" y2="98905"/>
                        <a14:foregroundMark x1="70149" y1="98109" x2="70149" y2="98109"/>
                        <a14:foregroundMark x1="66070" y1="98010" x2="66070" y2="98010"/>
                        <a14:foregroundMark x1="66070" y1="98010" x2="66070" y2="98010"/>
                        <a14:foregroundMark x1="63085" y1="77910" x2="63085" y2="77910"/>
                        <a14:foregroundMark x1="87363" y1="84776" x2="87363" y2="84776"/>
                        <a14:foregroundMark x1="79701" y1="74129" x2="79701" y2="74129"/>
                        <a14:foregroundMark x1="71841" y1="71642" x2="71841" y2="71642"/>
                        <a14:foregroundMark x1="79104" y1="84577" x2="79104" y2="84577"/>
                        <a14:foregroundMark x1="75224" y1="90149" x2="75423" y2="89751"/>
                        <a14:foregroundMark x1="73632" y1="83781" x2="73632" y2="83781"/>
                        <a14:foregroundMark x1="71343" y1="74129" x2="71343" y2="74129"/>
                        <a14:foregroundMark x1="65174" y1="69552" x2="65174" y2="69552"/>
                        <a14:foregroundMark x1="57413" y1="69751" x2="57413" y2="69751"/>
                        <a14:foregroundMark x1="49453" y1="69353" x2="49453" y2="69353"/>
                        <a14:foregroundMark x1="47662" y1="68259" x2="47662" y2="68259"/>
                        <a14:foregroundMark x1="66468" y1="72438" x2="66468" y2="72438"/>
                        <a14:foregroundMark x1="72537" y1="86567" x2="72537" y2="86567"/>
                        <a14:foregroundMark x1="70448" y1="94826" x2="70448" y2="94826"/>
                        <a14:foregroundMark x1="59900" y1="95025" x2="59900" y2="95025"/>
                        <a14:foregroundMark x1="55124" y1="93831" x2="55124" y2="93831"/>
                        <a14:foregroundMark x1="56816" y1="96517" x2="56816" y2="96517"/>
                        <a14:foregroundMark x1="3085" y1="97711" x2="3085" y2="97711"/>
                        <a14:foregroundMark x1="2488" y1="92836" x2="2488" y2="92836"/>
                        <a14:foregroundMark x1="1592" y1="84776" x2="1592" y2="84776"/>
                        <a14:foregroundMark x1="2587" y1="82687" x2="2587" y2="82687"/>
                        <a14:foregroundMark x1="4677" y1="81692" x2="4677" y2="81692"/>
                        <a14:foregroundMark x1="58408" y1="69552" x2="58408" y2="69552"/>
                        <a14:foregroundMark x1="55721" y1="69055" x2="55721" y2="69055"/>
                        <a14:foregroundMark x1="51045" y1="69055" x2="51045" y2="69055"/>
                        <a14:foregroundMark x1="41891" y1="68159" x2="41891" y2="68159"/>
                        <a14:foregroundMark x1="44478" y1="68259" x2="44478" y2="68259"/>
                        <a14:foregroundMark x1="51343" y1="67562" x2="51343" y2="67562"/>
                        <a14:foregroundMark x1="53831" y1="74229" x2="53831" y2="74229"/>
                        <a14:foregroundMark x1="59005" y1="75025" x2="59005" y2="75025"/>
                        <a14:foregroundMark x1="60199" y1="78706" x2="60199" y2="78706"/>
                        <a14:foregroundMark x1="62985" y1="75821" x2="62985" y2="75821"/>
                        <a14:foregroundMark x1="66766" y1="79900" x2="66766" y2="79900"/>
                        <a14:foregroundMark x1="69353" y1="85174" x2="69353" y2="85174"/>
                        <a14:foregroundMark x1="71542" y1="90945" x2="71542" y2="90945"/>
                        <a14:foregroundMark x1="66866" y1="88159" x2="66866" y2="88159"/>
                        <a14:foregroundMark x1="61692" y1="83881" x2="61692" y2="83881"/>
                        <a14:foregroundMark x1="62388" y1="88159" x2="62388" y2="88159"/>
                        <a14:foregroundMark x1="60000" y1="81493" x2="60000" y2="81493"/>
                        <a14:foregroundMark x1="58010" y1="81294" x2="58010" y2="81294"/>
                        <a14:foregroundMark x1="63881" y1="92836" x2="63881" y2="92836"/>
                        <a14:foregroundMark x1="64179" y1="95821" x2="64179" y2="95821"/>
                        <a14:foregroundMark x1="62189" y1="90945" x2="62189" y2="90945"/>
                        <a14:foregroundMark x1="60597" y1="86567" x2="60597" y2="86567"/>
                        <a14:foregroundMark x1="59701" y1="86368" x2="59701" y2="86368"/>
                        <a14:foregroundMark x1="58706" y1="87363" x2="58706" y2="87363"/>
                        <a14:foregroundMark x1="59900" y1="83582" x2="59900" y2="83582"/>
                        <a14:foregroundMark x1="63184" y1="76915" x2="63184" y2="76915"/>
                        <a14:foregroundMark x1="54826" y1="70945" x2="54826" y2="70945"/>
                        <a14:foregroundMark x1="41592" y1="67861" x2="41592" y2="67861"/>
                        <a14:foregroundMark x1="36219" y1="68159" x2="36219" y2="68159"/>
                        <a14:foregroundMark x1="31542" y1="71343" x2="31542" y2="71343"/>
                        <a14:foregroundMark x1="27264" y1="72139" x2="27264" y2="72139"/>
                        <a14:foregroundMark x1="43582" y1="59602" x2="43582" y2="59602"/>
                        <a14:foregroundMark x1="41194" y1="55423" x2="41194" y2="55423"/>
                        <a14:foregroundMark x1="8955" y1="75224" x2="8955" y2="75224"/>
                        <a14:foregroundMark x1="9453" y1="77114" x2="9453" y2="77114"/>
                        <a14:foregroundMark x1="8856" y1="83881" x2="8856" y2="83881"/>
                        <a14:foregroundMark x1="12736" y1="88159" x2="12736" y2="88159"/>
                        <a14:foregroundMark x1="12935" y1="95622" x2="12935" y2="95622"/>
                        <a14:foregroundMark x1="13035" y1="96418" x2="13035" y2="96418"/>
                        <a14:foregroundMark x1="19502" y1="96219" x2="19502" y2="96219"/>
                        <a14:foregroundMark x1="23682" y1="96915" x2="23682" y2="96915"/>
                        <a14:foregroundMark x1="27861" y1="97114" x2="27861" y2="97114"/>
                        <a14:foregroundMark x1="32139" y1="96915" x2="32139" y2="96915"/>
                        <a14:foregroundMark x1="34826" y1="96816" x2="34826" y2="96816"/>
                        <a14:foregroundMark x1="37612" y1="97612" x2="37612" y2="97612"/>
                        <a14:foregroundMark x1="40498" y1="96915" x2="40498" y2="96915"/>
                        <a14:foregroundMark x1="41891" y1="96816" x2="41891" y2="96816"/>
                        <a14:foregroundMark x1="40697" y1="94030" x2="40697" y2="94030"/>
                        <a14:foregroundMark x1="42388" y1="91045" x2="42388" y2="91045"/>
                        <a14:foregroundMark x1="44478" y1="87761" x2="44478" y2="87761"/>
                        <a14:foregroundMark x1="45274" y1="85373" x2="45274" y2="85373"/>
                        <a14:foregroundMark x1="44577" y1="82388" x2="44577" y2="82388"/>
                        <a14:foregroundMark x1="41493" y1="77512" x2="41493" y2="77512"/>
                        <a14:foregroundMark x1="38010" y1="74627" x2="38010" y2="74627"/>
                        <a14:foregroundMark x1="35920" y1="72637" x2="35920" y2="72637"/>
                        <a14:foregroundMark x1="32139" y1="72637" x2="32139" y2="72637"/>
                        <a14:foregroundMark x1="29254" y1="76517" x2="29254" y2="76517"/>
                        <a14:foregroundMark x1="34527" y1="79204" x2="34527" y2="79204"/>
                        <a14:foregroundMark x1="18308" y1="19204" x2="18308" y2="19204"/>
                        <a14:foregroundMark x1="20796" y1="19701" x2="21095" y2="19701"/>
                        <a14:foregroundMark x1="55323" y1="23483" x2="55323" y2="23483"/>
                        <a14:foregroundMark x1="53930" y1="21294" x2="53930" y2="21294"/>
                        <a14:foregroundMark x1="86169" y1="17612" x2="86169" y2="17612"/>
                        <a14:foregroundMark x1="47662" y1="78507" x2="47662" y2="78507"/>
                        <a14:foregroundMark x1="43284" y1="75622" x2="43284" y2="75622"/>
                        <a14:backgroundMark x1="26169" y1="30249" x2="26169" y2="30249"/>
                        <a14:backgroundMark x1="57214" y1="32040" x2="57214" y2="32040"/>
                        <a14:backgroundMark x1="68856" y1="34925" x2="68856" y2="34925"/>
                        <a14:backgroundMark x1="75224" y1="36219" x2="75224" y2="36219"/>
                        <a14:backgroundMark x1="82189" y1="38806" x2="82189" y2="38806"/>
                        <a14:backgroundMark x1="87861" y1="44179" x2="87861" y2="44179"/>
                        <a14:backgroundMark x1="79502" y1="51343" x2="79502" y2="51343"/>
                        <a14:backgroundMark x1="94726" y1="55821" x2="94726" y2="55821"/>
                        <a14:backgroundMark x1="61294" y1="62687" x2="61294" y2="62687"/>
                        <a14:backgroundMark x1="55323" y1="58806" x2="55323" y2="58806"/>
                        <a14:backgroundMark x1="86866" y1="69552" x2="86866" y2="69552"/>
                        <a14:backgroundMark x1="79005" y1="69552" x2="79005" y2="69552"/>
                        <a14:backgroundMark x1="38507" y1="58806" x2="38507" y2="58806"/>
                        <a14:backgroundMark x1="45970" y1="59502" x2="45970" y2="59502"/>
                        <a14:backgroundMark x1="2985" y1="65473" x2="2985" y2="65473"/>
                        <a14:backgroundMark x1="28458" y1="59502" x2="28458" y2="59502"/>
                        <a14:backgroundMark x1="28657" y1="61493" x2="28657" y2="61493"/>
                        <a14:backgroundMark x1="28856" y1="63582" x2="28856" y2="63582"/>
                        <a14:backgroundMark x1="97313" y1="29154" x2="97313" y2="29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7912" y="5512360"/>
            <a:ext cx="78649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вам ребята, что рассказали мне что такое профессия и познакомили с некоторыми из них.                                                                                                                                      Теперь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профессия! До новых встреч друзья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s://fsd.multiurok.ru/html/2022/05/08/s_6277c18a817c6/phpJJiLYj_uprazhnenie-dlya-glaz_html_14b870f8cf4554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6866"/>
          <a:stretch/>
        </p:blipFill>
        <p:spPr bwMode="auto">
          <a:xfrm flipH="1">
            <a:off x="-119897" y="4221088"/>
            <a:ext cx="1248035" cy="25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774592" y="6337168"/>
            <a:ext cx="1403648" cy="529984"/>
            <a:chOff x="5724128" y="4566320"/>
            <a:chExt cx="2624344" cy="1031216"/>
          </a:xfrm>
        </p:grpSpPr>
        <p:pic>
          <p:nvPicPr>
            <p:cNvPr id="3074" name="Picture 2" descr="https://www.pngall.com/wp-content/uploads/13/Blue-Button-PNG-File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0" r="6144"/>
            <a:stretch/>
          </p:blipFill>
          <p:spPr bwMode="auto">
            <a:xfrm>
              <a:off x="5724128" y="4566320"/>
              <a:ext cx="2624344" cy="10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5" action="ppaction://hlinksldjump"/>
            </p:cNvPr>
            <p:cNvSpPr txBox="1"/>
            <p:nvPr/>
          </p:nvSpPr>
          <p:spPr>
            <a:xfrm>
              <a:off x="6007684" y="4752557"/>
              <a:ext cx="2057229" cy="658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Конец игры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476672"/>
            <a:ext cx="4140000" cy="18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Корнилович  Светлана Александровна,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«ДСКВ № 26 «Кристаллик»</a:t>
            </a:r>
          </a:p>
        </p:txBody>
      </p:sp>
      <p:pic>
        <p:nvPicPr>
          <p:cNvPr id="4" name="Рисунок 3" descr="C:\Users\Наталья\Downloads\Кристалл в рамке 2022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0" b="92373" l="5460" r="92529">
                        <a14:foregroundMark x1="18391" y1="30226" x2="18391" y2="30226"/>
                        <a14:foregroundMark x1="7184" y1="37288" x2="7184" y2="37288"/>
                        <a14:foregroundMark x1="18391" y1="74294" x2="18391" y2="74294"/>
                        <a14:foregroundMark x1="71264" y1="84181" x2="71264" y2="84181"/>
                        <a14:foregroundMark x1="58908" y1="92655" x2="58908" y2="92655"/>
                        <a14:foregroundMark x1="93103" y1="57627" x2="93103" y2="57627"/>
                        <a14:foregroundMark x1="79598" y1="16384" x2="79598" y2="16384"/>
                        <a14:foregroundMark x1="56322" y1="5650" x2="56322" y2="5650"/>
                        <a14:foregroundMark x1="30172" y1="9605" x2="30172" y2="9605"/>
                        <a14:foregroundMark x1="18966" y1="20339" x2="18966" y2="20339"/>
                        <a14:foregroundMark x1="13506" y1="48305" x2="13506" y2="48305"/>
                        <a14:foregroundMark x1="28736" y1="37288" x2="28736" y2="37288"/>
                        <a14:foregroundMark x1="29598" y1="29096" x2="29598" y2="29096"/>
                        <a14:foregroundMark x1="38218" y1="27119" x2="38218" y2="27119"/>
                        <a14:foregroundMark x1="51724" y1="27119" x2="51724" y2="27119"/>
                        <a14:foregroundMark x1="55460" y1="26554" x2="55460" y2="26554"/>
                        <a14:foregroundMark x1="58908" y1="17797" x2="58908" y2="17797"/>
                        <a14:foregroundMark x1="69253" y1="20339" x2="69253" y2="20339"/>
                        <a14:foregroundMark x1="77874" y1="32203" x2="77874" y2="32203"/>
                        <a14:foregroundMark x1="78448" y1="38136" x2="79310" y2="39266"/>
                        <a14:foregroundMark x1="80747" y1="41243" x2="80747" y2="41243"/>
                        <a14:foregroundMark x1="71552" y1="36723" x2="71552" y2="36723"/>
                        <a14:foregroundMark x1="68391" y1="34181" x2="68391" y2="34181"/>
                        <a14:foregroundMark x1="57184" y1="27119" x2="55747" y2="24859"/>
                        <a14:foregroundMark x1="46839" y1="12712" x2="46839" y2="12712"/>
                        <a14:foregroundMark x1="45977" y1="12429" x2="45977" y2="12429"/>
                        <a14:foregroundMark x1="39080" y1="12712" x2="37931" y2="12712"/>
                        <a14:foregroundMark x1="33333" y1="14689" x2="31897" y2="14972"/>
                        <a14:foregroundMark x1="27874" y1="17232" x2="26437" y2="18644"/>
                        <a14:foregroundMark x1="23563" y1="21186" x2="23563" y2="21186"/>
                        <a14:foregroundMark x1="14368" y1="35311" x2="13506" y2="37288"/>
                        <a14:foregroundMark x1="10345" y1="44350" x2="10345" y2="47458"/>
                        <a14:foregroundMark x1="9483" y1="50847" x2="9483" y2="52542"/>
                        <a14:foregroundMark x1="9770" y1="56215" x2="9770" y2="59887"/>
                        <a14:foregroundMark x1="10920" y1="61017" x2="10920" y2="61017"/>
                        <a14:foregroundMark x1="12069" y1="64124" x2="12069" y2="64124"/>
                        <a14:foregroundMark x1="14943" y1="68644" x2="16092" y2="70904"/>
                        <a14:foregroundMark x1="20402" y1="76271" x2="22126" y2="77966"/>
                        <a14:foregroundMark x1="23851" y1="78814" x2="23851" y2="78814"/>
                        <a14:foregroundMark x1="27874" y1="81356" x2="29310" y2="81356"/>
                        <a14:foregroundMark x1="59770" y1="88983" x2="59770" y2="88983"/>
                        <a14:foregroundMark x1="74425" y1="85311" x2="74425" y2="85311"/>
                        <a14:foregroundMark x1="81034" y1="77119" x2="81034" y2="77119"/>
                        <a14:foregroundMark x1="85057" y1="70056" x2="85057" y2="68079"/>
                        <a14:foregroundMark x1="86494" y1="64689" x2="87069" y2="62429"/>
                        <a14:foregroundMark x1="88218" y1="57910" x2="88218" y2="55367"/>
                        <a14:foregroundMark x1="85920" y1="49718" x2="85057" y2="46893"/>
                        <a14:foregroundMark x1="82471" y1="40678" x2="81609" y2="36723"/>
                        <a14:foregroundMark x1="79310" y1="32768" x2="78736" y2="31356"/>
                        <a14:foregroundMark x1="77011" y1="25706" x2="77011" y2="25706"/>
                        <a14:foregroundMark x1="77011" y1="24859" x2="77011" y2="24859"/>
                        <a14:foregroundMark x1="72989" y1="19492" x2="69828" y2="17232"/>
                        <a14:foregroundMark x1="62931" y1="13277" x2="62931" y2="13277"/>
                        <a14:foregroundMark x1="62931" y1="13277" x2="62931" y2="13277"/>
                        <a14:foregroundMark x1="67529" y1="13277" x2="67529" y2="13277"/>
                        <a14:foregroundMark x1="74713" y1="18927" x2="75575" y2="20339"/>
                        <a14:foregroundMark x1="80747" y1="24294" x2="80747" y2="24294"/>
                        <a14:foregroundMark x1="83908" y1="25706" x2="83908" y2="25706"/>
                        <a14:foregroundMark x1="86494" y1="26554" x2="86494" y2="26554"/>
                        <a14:foregroundMark x1="87931" y1="27401" x2="87931" y2="27401"/>
                        <a14:foregroundMark x1="57184" y1="21751" x2="51724" y2="20339"/>
                        <a14:foregroundMark x1="23563" y1="14124" x2="23563" y2="14124"/>
                        <a14:foregroundMark x1="19828" y1="16949" x2="18391" y2="17232"/>
                        <a14:foregroundMark x1="14368" y1="20339" x2="14368" y2="21751"/>
                        <a14:foregroundMark x1="16092" y1="25989" x2="17241" y2="27401"/>
                        <a14:foregroundMark x1="17529" y1="31073" x2="18966" y2="32768"/>
                        <a14:foregroundMark x1="22126" y1="34181" x2="22126" y2="34181"/>
                        <a14:foregroundMark x1="27874" y1="27401" x2="27874" y2="27401"/>
                        <a14:foregroundMark x1="29310" y1="25989" x2="29310" y2="25989"/>
                        <a14:foregroundMark x1="31609" y1="24011" x2="31609" y2="24011"/>
                        <a14:foregroundMark x1="37069" y1="21186" x2="37069" y2="21186"/>
                        <a14:foregroundMark x1="41379" y1="18927" x2="41379" y2="18927"/>
                        <a14:foregroundMark x1="45977" y1="18079" x2="45977" y2="18079"/>
                        <a14:foregroundMark x1="46839" y1="18079" x2="46839" y2="18079"/>
                        <a14:foregroundMark x1="53736" y1="17232" x2="53736" y2="17232"/>
                        <a14:foregroundMark x1="55460" y1="17232" x2="55460" y2="17232"/>
                        <a14:foregroundMark x1="56322" y1="16949" x2="56322" y2="16949"/>
                        <a14:foregroundMark x1="55747" y1="12429" x2="55747" y2="12429"/>
                        <a14:foregroundMark x1="54598" y1="11864" x2="54598" y2="11864"/>
                        <a14:foregroundMark x1="59483" y1="14972" x2="59483" y2="14972"/>
                        <a14:foregroundMark x1="62931" y1="18079" x2="62931" y2="18079"/>
                        <a14:foregroundMark x1="67529" y1="19492" x2="68103" y2="20904"/>
                        <a14:foregroundMark x1="71552" y1="22034" x2="72414" y2="24011"/>
                        <a14:foregroundMark x1="73851" y1="24859" x2="73851" y2="24859"/>
                        <a14:foregroundMark x1="76149" y1="26554" x2="76149" y2="29096"/>
                        <a14:foregroundMark x1="77011" y1="30226" x2="77011" y2="30226"/>
                        <a14:foregroundMark x1="74425" y1="30226" x2="74425" y2="30226"/>
                        <a14:foregroundMark x1="78448" y1="31921" x2="78448" y2="31921"/>
                        <a14:foregroundMark x1="81034" y1="33616" x2="81034" y2="33616"/>
                        <a14:foregroundMark x1="22989" y1="32203" x2="22989" y2="32203"/>
                        <a14:foregroundMark x1="23563" y1="27966" x2="23563" y2="27966"/>
                        <a14:foregroundMark x1="26149" y1="24294" x2="26149" y2="24294"/>
                        <a14:foregroundMark x1="30747" y1="21186" x2="30747" y2="21186"/>
                        <a14:foregroundMark x1="31609" y1="20339" x2="31609" y2="20339"/>
                        <a14:foregroundMark x1="34195" y1="18644" x2="32471" y2="20056"/>
                        <a14:foregroundMark x1="11207" y1="40395" x2="11207" y2="40395"/>
                        <a14:foregroundMark x1="11207" y1="40395" x2="11207" y2="40395"/>
                        <a14:foregroundMark x1="90230" y1="39266" x2="90230" y2="39266"/>
                        <a14:foregroundMark x1="90230" y1="41243" x2="90230" y2="41243"/>
                        <a14:foregroundMark x1="90517" y1="41525" x2="90517" y2="41525"/>
                        <a14:foregroundMark x1="46839" y1="19492" x2="46839" y2="19492"/>
                        <a14:foregroundMark x1="45115" y1="19492" x2="45115" y2="19492"/>
                        <a14:foregroundMark x1="42816" y1="15537" x2="42816" y2="15537"/>
                        <a14:foregroundMark x1="42816" y1="14124" x2="42816" y2="14124"/>
                        <a14:foregroundMark x1="43678" y1="11864" x2="43678" y2="11864"/>
                        <a14:foregroundMark x1="35632" y1="15819" x2="35632" y2="15819"/>
                        <a14:foregroundMark x1="31609" y1="21751" x2="31609" y2="21751"/>
                        <a14:foregroundMark x1="28448" y1="22881" x2="27011" y2="24859"/>
                        <a14:foregroundMark x1="23563" y1="27966" x2="21264" y2="29096"/>
                        <a14:foregroundMark x1="18103" y1="30508" x2="18103" y2="30508"/>
                        <a14:foregroundMark x1="17241" y1="31073" x2="17241" y2="31073"/>
                        <a14:foregroundMark x1="12069" y1="32203" x2="12069" y2="32203"/>
                        <a14:foregroundMark x1="13506" y1="33333" x2="13506" y2="33333"/>
                        <a14:foregroundMark x1="18103" y1="34463" x2="18103" y2="34463"/>
                        <a14:foregroundMark x1="20690" y1="36441" x2="20690" y2="36441"/>
                        <a14:foregroundMark x1="26437" y1="37288" x2="26437" y2="37288"/>
                        <a14:foregroundMark x1="28448" y1="37571" x2="28448" y2="37571"/>
                        <a14:foregroundMark x1="31034" y1="35028" x2="30747" y2="33616"/>
                        <a14:foregroundMark x1="32471" y1="25141" x2="32471" y2="25141"/>
                        <a14:foregroundMark x1="40517" y1="20904" x2="41954" y2="20904"/>
                        <a14:foregroundMark x1="50575" y1="18927" x2="50575" y2="18927"/>
                        <a14:foregroundMark x1="52299" y1="18927" x2="52299" y2="18927"/>
                        <a14:foregroundMark x1="54598" y1="20339" x2="54598" y2="20339"/>
                        <a14:foregroundMark x1="60920" y1="21751" x2="60920" y2="21751"/>
                        <a14:foregroundMark x1="62069" y1="22881" x2="62069" y2="22881"/>
                        <a14:foregroundMark x1="64943" y1="24011" x2="64943" y2="24011"/>
                        <a14:foregroundMark x1="66092" y1="25141" x2="66092" y2="25141"/>
                        <a14:foregroundMark x1="69253" y1="27119" x2="69253" y2="27119"/>
                        <a14:foregroundMark x1="72414" y1="29661" x2="72989" y2="31073"/>
                        <a14:foregroundMark x1="74425" y1="31921" x2="74425" y2="31921"/>
                        <a14:foregroundMark x1="75287" y1="31921" x2="75287" y2="31921"/>
                        <a14:foregroundMark x1="77874" y1="32203" x2="77874" y2="32203"/>
                        <a14:foregroundMark x1="79310" y1="33333" x2="79310" y2="33333"/>
                        <a14:foregroundMark x1="81897" y1="33616" x2="81897" y2="33616"/>
                        <a14:foregroundMark x1="81034" y1="27401" x2="77586" y2="21186"/>
                        <a14:foregroundMark x1="73851" y1="16949" x2="73851" y2="16949"/>
                        <a14:foregroundMark x1="72414" y1="13842" x2="70402" y2="12712"/>
                        <a14:foregroundMark x1="65805" y1="10734" x2="65805" y2="10734"/>
                        <a14:foregroundMark x1="39655" y1="87288" x2="39655" y2="87288"/>
                        <a14:foregroundMark x1="35057" y1="87571" x2="35057" y2="87571"/>
                        <a14:foregroundMark x1="65805" y1="85028" x2="65805" y2="85028"/>
                        <a14:foregroundMark x1="85632" y1="33616" x2="85632" y2="33616"/>
                        <a14:foregroundMark x1="85920" y1="35311" x2="85920" y2="35311"/>
                        <a14:foregroundMark x1="82471" y1="31073" x2="82471" y2="31073"/>
                        <a14:foregroundMark x1="79598" y1="27401" x2="77874" y2="25989"/>
                        <a14:foregroundMark x1="65805" y1="15537" x2="65805" y2="15537"/>
                        <a14:foregroundMark x1="54885" y1="11017" x2="54885" y2="11017"/>
                        <a14:foregroundMark x1="52299" y1="10734" x2="52299" y2="10734"/>
                        <a14:foregroundMark x1="48276" y1="12712" x2="48276" y2="12712"/>
                        <a14:foregroundMark x1="46839" y1="18644" x2="46839" y2="18644"/>
                        <a14:foregroundMark x1="47414" y1="19492" x2="47414" y2="19492"/>
                        <a14:foregroundMark x1="49425" y1="19492" x2="49425" y2="19492"/>
                        <a14:foregroundMark x1="54023" y1="20904" x2="54023" y2="20904"/>
                        <a14:foregroundMark x1="58908" y1="22034" x2="58908" y2="22034"/>
                        <a14:foregroundMark x1="62069" y1="23446" x2="62069" y2="23446"/>
                        <a14:foregroundMark x1="66092" y1="27119" x2="67529" y2="27401"/>
                        <a14:foregroundMark x1="69828" y1="29661" x2="69828" y2="29661"/>
                        <a14:foregroundMark x1="72126" y1="31356" x2="73563" y2="32768"/>
                        <a14:foregroundMark x1="75575" y1="36441" x2="75575" y2="36441"/>
                        <a14:foregroundMark x1="76149" y1="36723" x2="76149" y2="36723"/>
                        <a14:foregroundMark x1="62069" y1="24294" x2="60345" y2="23446"/>
                        <a14:foregroundMark x1="54598" y1="20339" x2="54598" y2="20339"/>
                        <a14:foregroundMark x1="53161" y1="20056" x2="51724" y2="20056"/>
                        <a14:foregroundMark x1="47414" y1="20904" x2="47414" y2="20904"/>
                        <a14:foregroundMark x1="45115" y1="20904" x2="45115" y2="20904"/>
                        <a14:foregroundMark x1="42241" y1="21751" x2="42241" y2="21751"/>
                        <a14:foregroundMark x1="36494" y1="24294" x2="36494" y2="24294"/>
                        <a14:foregroundMark x1="36494" y1="24294" x2="34195" y2="24859"/>
                        <a14:foregroundMark x1="30747" y1="27119" x2="30747" y2="27119"/>
                        <a14:foregroundMark x1="29310" y1="28249" x2="26437" y2="29096"/>
                        <a14:foregroundMark x1="24425" y1="30226" x2="24425" y2="30226"/>
                        <a14:foregroundMark x1="23851" y1="30226" x2="21552" y2="30226"/>
                        <a14:foregroundMark x1="17241" y1="29661" x2="17241" y2="29661"/>
                        <a14:foregroundMark x1="11207" y1="29661" x2="11207" y2="29661"/>
                        <a14:foregroundMark x1="11207" y1="29661" x2="10345" y2="31073"/>
                        <a14:foregroundMark x1="5460" y1="35028" x2="5460" y2="37288"/>
                        <a14:foregroundMark x1="5460" y1="37571" x2="5460" y2="40395"/>
                        <a14:foregroundMark x1="19253" y1="42090" x2="19253" y2="42090"/>
                        <a14:foregroundMark x1="39080" y1="36441" x2="39080" y2="36441"/>
                        <a14:foregroundMark x1="51724" y1="32768" x2="51724" y2="32768"/>
                        <a14:foregroundMark x1="85632" y1="50000" x2="85632" y2="50000"/>
                        <a14:foregroundMark x1="88793" y1="51695" x2="88793" y2="51695"/>
                        <a14:foregroundMark x1="80172" y1="71751" x2="80172" y2="71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5" y="3284984"/>
            <a:ext cx="2570469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криншот 18-10-2022 204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80928"/>
            <a:ext cx="5077337" cy="312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thypix.com/wp-content/uploads/blue-arrow-2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«Прятки»</a:t>
            </a:r>
            <a:endParaRPr lang="ru-RU" sz="2800" dirty="0"/>
          </a:p>
        </p:txBody>
      </p:sp>
      <p:sp>
        <p:nvSpPr>
          <p:cNvPr id="4" name="TextBox 2"/>
          <p:cNvSpPr txBox="1"/>
          <p:nvPr/>
        </p:nvSpPr>
        <p:spPr>
          <a:xfrm>
            <a:off x="755576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повышение интереса детей к получению знаний о мире профессий.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58992" y="292494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thypix.com/wp-content/uploads/blue-arrow-2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8640" y="299695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расширять представления детей о разнообразных профессиях, их названиях и роде деятельности.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уважение к труду взрослых, желание выбрать профессию и потребность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трудиться.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19" b="56667" l="22500" r="56875">
                        <a14:backgroundMark x1="24115" y1="54907" x2="24115" y2="54907"/>
                        <a14:backgroundMark x1="23958" y1="54537" x2="23958" y2="54537"/>
                        <a14:backgroundMark x1="23333" y1="41759" x2="23333" y2="41759"/>
                        <a14:backgroundMark x1="56198" y1="41852" x2="56198" y2="41852"/>
                        <a14:backgroundMark x1="56250" y1="53981" x2="56250" y2="53981"/>
                        <a14:backgroundMark x1="56250" y1="54537" x2="56250" y2="54537"/>
                        <a14:backgroundMark x1="56250" y1="42963" x2="56250" y2="42963"/>
                        <a14:backgroundMark x1="56354" y1="52222" x2="56354" y2="52222"/>
                        <a14:backgroundMark x1="51458" y1="55463" x2="51458" y2="55463"/>
                        <a14:backgroundMark x1="48542" y1="55185" x2="48542" y2="55185"/>
                        <a14:backgroundMark x1="35731" y1="55556" x2="35731" y2="55556"/>
                        <a14:backgroundMark x1="41156" y1="55241" x2="41156" y2="55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39351" r="43295" b="43780"/>
          <a:stretch/>
        </p:blipFill>
        <p:spPr bwMode="auto">
          <a:xfrm>
            <a:off x="179512" y="620688"/>
            <a:ext cx="2369989" cy="6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8688" y="1556792"/>
            <a:ext cx="2304256" cy="792088"/>
            <a:chOff x="5724128" y="4566320"/>
            <a:chExt cx="2624344" cy="1031216"/>
          </a:xfrm>
        </p:grpSpPr>
        <p:pic>
          <p:nvPicPr>
            <p:cNvPr id="4" name="Picture 2" descr="https://www.pngall.com/wp-content/uploads/13/Blue-Button-PNG-File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0" r="6144"/>
            <a:stretch/>
          </p:blipFill>
          <p:spPr bwMode="auto">
            <a:xfrm>
              <a:off x="5724128" y="4566320"/>
              <a:ext cx="2624344" cy="10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5" action="ppaction://hlinksldjump"/>
            </p:cNvPr>
            <p:cNvSpPr txBox="1"/>
            <p:nvPr/>
          </p:nvSpPr>
          <p:spPr>
            <a:xfrm>
              <a:off x="6373330" y="4897262"/>
              <a:ext cx="1325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Конец игры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4" descr="https://thypix.com/wp-content/uploads/blue-arrow-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696091"/>
            <a:ext cx="129681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hypix.com/wp-content/uploads/blue-arrow-2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5296" y="770811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Начало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5296" y="1760464"/>
            <a:ext cx="254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Игра завершена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882498"/>
            <a:ext cx="442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Переход к следующему слайду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95536" y="1061335"/>
            <a:ext cx="2071702" cy="1285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97335" y="908720"/>
            <a:ext cx="2071702" cy="1285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Условные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обозначения</a:t>
            </a: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027840" y="2055718"/>
            <a:ext cx="2071702" cy="1285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</p:txBody>
      </p:sp>
      <p:pic>
        <p:nvPicPr>
          <p:cNvPr id="9" name="Picture 2" descr="C:\Users\Админ\Desktop\neznaika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6" y="2276872"/>
            <a:ext cx="2262251" cy="434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ent.rozetka.com.ua/goods/images/original/108855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1" b="99602" l="597" r="99602">
                        <a14:foregroundMark x1="30647" y1="80000" x2="30647" y2="80000"/>
                        <a14:foregroundMark x1="55025" y1="77114" x2="55025" y2="77114"/>
                        <a14:foregroundMark x1="69652" y1="80000" x2="69652" y2="80000"/>
                        <a14:foregroundMark x1="86468" y1="79602" x2="86468" y2="79602"/>
                        <a14:foregroundMark x1="56418" y1="88358" x2="56418" y2="88358"/>
                        <a14:foregroundMark x1="39204" y1="89552" x2="39204" y2="89552"/>
                        <a14:foregroundMark x1="20796" y1="88159" x2="20796" y2="88159"/>
                        <a14:foregroundMark x1="11841" y1="80000" x2="11841" y2="80000"/>
                        <a14:foregroundMark x1="14129" y1="78706" x2="14129" y2="78706"/>
                        <a14:foregroundMark x1="20000" y1="75622" x2="20000" y2="75622"/>
                        <a14:foregroundMark x1="35622" y1="76517" x2="36020" y2="76219"/>
                        <a14:foregroundMark x1="43980" y1="58010" x2="43980" y2="58010"/>
                        <a14:foregroundMark x1="65672" y1="66269" x2="65672" y2="66269"/>
                        <a14:foregroundMark x1="77512" y1="78507" x2="77512" y2="78507"/>
                        <a14:foregroundMark x1="73333" y1="89851" x2="73333" y2="89851"/>
                        <a14:foregroundMark x1="65572" y1="92040" x2="65572" y2="92040"/>
                        <a14:foregroundMark x1="57015" y1="83085" x2="57015" y2="83085"/>
                        <a14:foregroundMark x1="51244" y1="76816" x2="51244" y2="76816"/>
                        <a14:foregroundMark x1="43682" y1="72637" x2="43682" y2="72637"/>
                        <a14:foregroundMark x1="34627" y1="72637" x2="34627" y2="72637"/>
                        <a14:foregroundMark x1="26368" y1="71045" x2="26368" y2="71045"/>
                        <a14:foregroundMark x1="18209" y1="70647" x2="18209" y2="70647"/>
                        <a14:foregroundMark x1="13930" y1="72637" x2="13930" y2="72637"/>
                        <a14:foregroundMark x1="10050" y1="73632" x2="10050" y2="73632"/>
                        <a14:foregroundMark x1="2687" y1="75622" x2="3184" y2="75423"/>
                        <a14:foregroundMark x1="2090" y1="79701" x2="2488" y2="79701"/>
                        <a14:foregroundMark x1="2786" y1="84975" x2="2786" y2="84975"/>
                        <a14:foregroundMark x1="3284" y1="89055" x2="3284" y2="89055"/>
                        <a14:foregroundMark x1="3881" y1="92637" x2="3881" y2="92637"/>
                        <a14:foregroundMark x1="7264" y1="94428" x2="7662" y2="94229"/>
                        <a14:foregroundMark x1="15721" y1="95025" x2="15721" y2="95025"/>
                        <a14:foregroundMark x1="20100" y1="95423" x2="20100" y2="95423"/>
                        <a14:foregroundMark x1="25572" y1="95323" x2="26468" y2="95622"/>
                        <a14:foregroundMark x1="38109" y1="94627" x2="38109" y2="94627"/>
                        <a14:foregroundMark x1="46269" y1="94129" x2="46269" y2="94129"/>
                        <a14:foregroundMark x1="53433" y1="93035" x2="53433" y2="93035"/>
                        <a14:foregroundMark x1="60299" y1="93234" x2="60299" y2="93234"/>
                        <a14:foregroundMark x1="66965" y1="91244" x2="67264" y2="91244"/>
                        <a14:foregroundMark x1="74428" y1="90249" x2="74428" y2="90249"/>
                        <a14:foregroundMark x1="82886" y1="89154" x2="82886" y2="89154"/>
                        <a14:foregroundMark x1="90348" y1="87065" x2="90348" y2="87065"/>
                        <a14:foregroundMark x1="93831" y1="84179" x2="93831" y2="84179"/>
                        <a14:foregroundMark x1="94726" y1="81592" x2="95025" y2="81493"/>
                        <a14:foregroundMark x1="94726" y1="84975" x2="94726" y2="84975"/>
                        <a14:foregroundMark x1="93930" y1="89751" x2="93930" y2="89751"/>
                        <a14:foregroundMark x1="93134" y1="91443" x2="93134" y2="91443"/>
                        <a14:foregroundMark x1="92438" y1="91741" x2="92139" y2="92239"/>
                        <a14:foregroundMark x1="86070" y1="92935" x2="86169" y2="93333"/>
                        <a14:foregroundMark x1="82189" y1="93035" x2="82189" y2="93035"/>
                        <a14:foregroundMark x1="78706" y1="90846" x2="78706" y2="90846"/>
                        <a14:foregroundMark x1="66866" y1="61493" x2="66866" y2="61493"/>
                        <a14:foregroundMark x1="63184" y1="71741" x2="63184" y2="71741"/>
                        <a14:foregroundMark x1="59801" y1="73333" x2="59801" y2="73333"/>
                        <a14:foregroundMark x1="54030" y1="73632" x2="54030" y2="73632"/>
                        <a14:foregroundMark x1="51244" y1="71841" x2="51244" y2="71841"/>
                        <a14:foregroundMark x1="47960" y1="73234" x2="47960" y2="73234"/>
                        <a14:foregroundMark x1="52239" y1="72438" x2="52239" y2="72438"/>
                        <a14:foregroundMark x1="55025" y1="71642" x2="55025" y2="71642"/>
                        <a14:foregroundMark x1="58905" y1="72637" x2="58905" y2="72637"/>
                        <a14:foregroundMark x1="62488" y1="73333" x2="62488" y2="73333"/>
                        <a14:foregroundMark x1="65970" y1="74229" x2="65970" y2="74229"/>
                        <a14:foregroundMark x1="69751" y1="74229" x2="69751" y2="74229"/>
                        <a14:foregroundMark x1="71841" y1="74925" x2="71841" y2="74925"/>
                        <a14:foregroundMark x1="75920" y1="75323" x2="75920" y2="75323"/>
                        <a14:foregroundMark x1="80000" y1="76915" x2="80000" y2="76915"/>
                        <a14:foregroundMark x1="81393" y1="80000" x2="81493" y2="80697"/>
                        <a14:foregroundMark x1="64279" y1="89154" x2="63980" y2="89353"/>
                        <a14:foregroundMark x1="50249" y1="88358" x2="50249" y2="88358"/>
                        <a14:foregroundMark x1="42488" y1="88358" x2="42488" y2="88358"/>
                        <a14:foregroundMark x1="34328" y1="89353" x2="33632" y2="88955"/>
                        <a14:foregroundMark x1="25174" y1="88358" x2="25174" y2="88358"/>
                        <a14:foregroundMark x1="19900" y1="86965" x2="19900" y2="86965"/>
                        <a14:foregroundMark x1="16915" y1="85473" x2="16915" y2="85473"/>
                        <a14:foregroundMark x1="15821" y1="84776" x2="15821" y2="84776"/>
                        <a14:foregroundMark x1="21393" y1="82488" x2="21393" y2="82488"/>
                        <a14:foregroundMark x1="33532" y1="82786" x2="33831" y2="82886"/>
                        <a14:foregroundMark x1="36119" y1="82687" x2="36517" y2="82786"/>
                        <a14:foregroundMark x1="39801" y1="83085" x2="41592" y2="83383"/>
                        <a14:foregroundMark x1="45174" y1="82687" x2="45672" y2="82886"/>
                        <a14:foregroundMark x1="50746" y1="82886" x2="51343" y2="83383"/>
                        <a14:foregroundMark x1="56517" y1="82289" x2="57015" y2="82488"/>
                        <a14:foregroundMark x1="69751" y1="81493" x2="69751" y2="81493"/>
                        <a14:foregroundMark x1="76517" y1="79502" x2="76517" y2="79502"/>
                        <a14:foregroundMark x1="79104" y1="83184" x2="79104" y2="83184"/>
                        <a14:foregroundMark x1="83781" y1="79701" x2="83781" y2="79701"/>
                        <a14:foregroundMark x1="86667" y1="77910" x2="86667" y2="77910"/>
                        <a14:foregroundMark x1="88458" y1="77114" x2="88756" y2="77114"/>
                        <a14:foregroundMark x1="90547" y1="76716" x2="90547" y2="76716"/>
                        <a14:foregroundMark x1="93234" y1="76915" x2="93234" y2="76915"/>
                        <a14:foregroundMark x1="95622" y1="78308" x2="95622" y2="78308"/>
                        <a14:foregroundMark x1="97711" y1="79104" x2="97711" y2="79104"/>
                        <a14:foregroundMark x1="99204" y1="86269" x2="98905" y2="87761"/>
                        <a14:foregroundMark x1="97811" y1="91045" x2="98109" y2="92040"/>
                        <a14:foregroundMark x1="97114" y1="95821" x2="97114" y2="95821"/>
                        <a14:foregroundMark x1="96816" y1="98806" x2="96816" y2="98806"/>
                        <a14:foregroundMark x1="95124" y1="97910" x2="95124" y2="97910"/>
                        <a14:foregroundMark x1="92537" y1="98408" x2="92537" y2="98408"/>
                        <a14:foregroundMark x1="82289" y1="98806" x2="82289" y2="98806"/>
                        <a14:foregroundMark x1="77512" y1="98308" x2="77114" y2="98507"/>
                        <a14:foregroundMark x1="73930" y1="98905" x2="73930" y2="98905"/>
                        <a14:foregroundMark x1="70149" y1="98109" x2="70149" y2="98109"/>
                        <a14:foregroundMark x1="66070" y1="98010" x2="66070" y2="98010"/>
                        <a14:foregroundMark x1="66070" y1="98010" x2="66070" y2="98010"/>
                        <a14:foregroundMark x1="63085" y1="77910" x2="63085" y2="77910"/>
                        <a14:foregroundMark x1="87363" y1="84776" x2="87363" y2="84776"/>
                        <a14:foregroundMark x1="79701" y1="74129" x2="79701" y2="74129"/>
                        <a14:foregroundMark x1="71841" y1="71642" x2="71841" y2="71642"/>
                        <a14:foregroundMark x1="79104" y1="84577" x2="79104" y2="84577"/>
                        <a14:foregroundMark x1="75224" y1="90149" x2="75423" y2="89751"/>
                        <a14:foregroundMark x1="73632" y1="83781" x2="73632" y2="83781"/>
                        <a14:foregroundMark x1="71343" y1="74129" x2="71343" y2="74129"/>
                        <a14:foregroundMark x1="65174" y1="69552" x2="65174" y2="69552"/>
                        <a14:foregroundMark x1="57413" y1="69751" x2="57413" y2="69751"/>
                        <a14:foregroundMark x1="49453" y1="69353" x2="49453" y2="69353"/>
                        <a14:foregroundMark x1="47662" y1="68259" x2="47662" y2="68259"/>
                        <a14:foregroundMark x1="66468" y1="72438" x2="66468" y2="72438"/>
                        <a14:foregroundMark x1="72537" y1="86567" x2="72537" y2="86567"/>
                        <a14:foregroundMark x1="70448" y1="94826" x2="70448" y2="94826"/>
                        <a14:foregroundMark x1="59900" y1="95025" x2="59900" y2="95025"/>
                        <a14:foregroundMark x1="55124" y1="93831" x2="55124" y2="93831"/>
                        <a14:foregroundMark x1="56816" y1="96517" x2="56816" y2="96517"/>
                        <a14:foregroundMark x1="3085" y1="97711" x2="3085" y2="97711"/>
                        <a14:foregroundMark x1="2488" y1="92836" x2="2488" y2="92836"/>
                        <a14:foregroundMark x1="1592" y1="84776" x2="1592" y2="84776"/>
                        <a14:foregroundMark x1="2587" y1="82687" x2="2587" y2="82687"/>
                        <a14:foregroundMark x1="4677" y1="81692" x2="4677" y2="81692"/>
                        <a14:foregroundMark x1="58408" y1="69552" x2="58408" y2="69552"/>
                        <a14:foregroundMark x1="55721" y1="69055" x2="55721" y2="69055"/>
                        <a14:foregroundMark x1="51045" y1="69055" x2="51045" y2="69055"/>
                        <a14:foregroundMark x1="41891" y1="68159" x2="41891" y2="68159"/>
                        <a14:foregroundMark x1="44478" y1="68259" x2="44478" y2="68259"/>
                        <a14:foregroundMark x1="51343" y1="67562" x2="51343" y2="67562"/>
                        <a14:foregroundMark x1="53831" y1="74229" x2="53831" y2="74229"/>
                        <a14:foregroundMark x1="59005" y1="75025" x2="59005" y2="75025"/>
                        <a14:foregroundMark x1="60199" y1="78706" x2="60199" y2="78706"/>
                        <a14:foregroundMark x1="62985" y1="75821" x2="62985" y2="75821"/>
                        <a14:foregroundMark x1="66766" y1="79900" x2="66766" y2="79900"/>
                        <a14:foregroundMark x1="69353" y1="85174" x2="69353" y2="85174"/>
                        <a14:foregroundMark x1="71542" y1="90945" x2="71542" y2="90945"/>
                        <a14:foregroundMark x1="66866" y1="88159" x2="66866" y2="88159"/>
                        <a14:foregroundMark x1="61692" y1="83881" x2="61692" y2="83881"/>
                        <a14:foregroundMark x1="62388" y1="88159" x2="62388" y2="88159"/>
                        <a14:foregroundMark x1="60000" y1="81493" x2="60000" y2="81493"/>
                        <a14:foregroundMark x1="58010" y1="81294" x2="58010" y2="81294"/>
                        <a14:foregroundMark x1="63881" y1="92836" x2="63881" y2="92836"/>
                        <a14:foregroundMark x1="64179" y1="95821" x2="64179" y2="95821"/>
                        <a14:foregroundMark x1="62189" y1="90945" x2="62189" y2="90945"/>
                        <a14:foregroundMark x1="60597" y1="86567" x2="60597" y2="86567"/>
                        <a14:foregroundMark x1="59701" y1="86368" x2="59701" y2="86368"/>
                        <a14:foregroundMark x1="58706" y1="87363" x2="58706" y2="87363"/>
                        <a14:foregroundMark x1="59900" y1="83582" x2="59900" y2="83582"/>
                        <a14:foregroundMark x1="63184" y1="76915" x2="63184" y2="76915"/>
                        <a14:foregroundMark x1="54826" y1="70945" x2="54826" y2="70945"/>
                        <a14:foregroundMark x1="41592" y1="67861" x2="41592" y2="67861"/>
                        <a14:foregroundMark x1="36219" y1="68159" x2="36219" y2="68159"/>
                        <a14:foregroundMark x1="31542" y1="71343" x2="31542" y2="71343"/>
                        <a14:foregroundMark x1="27264" y1="72139" x2="27264" y2="72139"/>
                        <a14:foregroundMark x1="43582" y1="59602" x2="43582" y2="59602"/>
                        <a14:foregroundMark x1="41194" y1="55423" x2="41194" y2="55423"/>
                        <a14:foregroundMark x1="8955" y1="75224" x2="8955" y2="75224"/>
                        <a14:foregroundMark x1="9453" y1="77114" x2="9453" y2="77114"/>
                        <a14:foregroundMark x1="8856" y1="83881" x2="8856" y2="83881"/>
                        <a14:foregroundMark x1="12736" y1="88159" x2="12736" y2="88159"/>
                        <a14:foregroundMark x1="12935" y1="95622" x2="12935" y2="95622"/>
                        <a14:foregroundMark x1="13035" y1="96418" x2="13035" y2="96418"/>
                        <a14:foregroundMark x1="19502" y1="96219" x2="19502" y2="96219"/>
                        <a14:foregroundMark x1="23682" y1="96915" x2="23682" y2="96915"/>
                        <a14:foregroundMark x1="27861" y1="97114" x2="27861" y2="97114"/>
                        <a14:foregroundMark x1="32139" y1="96915" x2="32139" y2="96915"/>
                        <a14:foregroundMark x1="34826" y1="96816" x2="34826" y2="96816"/>
                        <a14:foregroundMark x1="37612" y1="97612" x2="37612" y2="97612"/>
                        <a14:foregroundMark x1="40498" y1="96915" x2="40498" y2="96915"/>
                        <a14:foregroundMark x1="41891" y1="96816" x2="41891" y2="96816"/>
                        <a14:foregroundMark x1="40697" y1="94030" x2="40697" y2="94030"/>
                        <a14:foregroundMark x1="42388" y1="91045" x2="42388" y2="91045"/>
                        <a14:foregroundMark x1="44478" y1="87761" x2="44478" y2="87761"/>
                        <a14:foregroundMark x1="45274" y1="85373" x2="45274" y2="85373"/>
                        <a14:foregroundMark x1="44577" y1="82388" x2="44577" y2="82388"/>
                        <a14:foregroundMark x1="41493" y1="77512" x2="41493" y2="77512"/>
                        <a14:foregroundMark x1="38010" y1="74627" x2="38010" y2="74627"/>
                        <a14:foregroundMark x1="35920" y1="72637" x2="35920" y2="72637"/>
                        <a14:foregroundMark x1="32139" y1="72637" x2="32139" y2="72637"/>
                        <a14:foregroundMark x1="29254" y1="76517" x2="29254" y2="76517"/>
                        <a14:foregroundMark x1="34527" y1="79204" x2="34527" y2="79204"/>
                        <a14:foregroundMark x1="18308" y1="19204" x2="18308" y2="19204"/>
                        <a14:foregroundMark x1="20796" y1="19701" x2="21095" y2="19701"/>
                        <a14:foregroundMark x1="55323" y1="23483" x2="55323" y2="23483"/>
                        <a14:foregroundMark x1="53930" y1="21294" x2="53930" y2="21294"/>
                        <a14:foregroundMark x1="86169" y1="17612" x2="86169" y2="17612"/>
                        <a14:foregroundMark x1="47662" y1="78507" x2="47662" y2="78507"/>
                        <a14:foregroundMark x1="43284" y1="75622" x2="43284" y2="75622"/>
                        <a14:backgroundMark x1="26169" y1="30249" x2="26169" y2="30249"/>
                        <a14:backgroundMark x1="57214" y1="32040" x2="57214" y2="32040"/>
                        <a14:backgroundMark x1="68856" y1="34925" x2="68856" y2="34925"/>
                        <a14:backgroundMark x1="75224" y1="36219" x2="75224" y2="36219"/>
                        <a14:backgroundMark x1="82189" y1="38806" x2="82189" y2="38806"/>
                        <a14:backgroundMark x1="87861" y1="44179" x2="87861" y2="44179"/>
                        <a14:backgroundMark x1="79502" y1="51343" x2="79502" y2="51343"/>
                        <a14:backgroundMark x1="94726" y1="55821" x2="94726" y2="55821"/>
                        <a14:backgroundMark x1="61294" y1="62687" x2="61294" y2="62687"/>
                        <a14:backgroundMark x1="55323" y1="58806" x2="55323" y2="58806"/>
                        <a14:backgroundMark x1="86866" y1="69552" x2="86866" y2="69552"/>
                        <a14:backgroundMark x1="79005" y1="69552" x2="79005" y2="69552"/>
                        <a14:backgroundMark x1="38507" y1="58806" x2="38507" y2="58806"/>
                        <a14:backgroundMark x1="45970" y1="59502" x2="45970" y2="59502"/>
                        <a14:backgroundMark x1="2985" y1="65473" x2="2985" y2="65473"/>
                        <a14:backgroundMark x1="28458" y1="59502" x2="28458" y2="59502"/>
                        <a14:backgroundMark x1="28657" y1="61493" x2="28657" y2="61493"/>
                        <a14:backgroundMark x1="28856" y1="63582" x2="28856" y2="63582"/>
                        <a14:backgroundMark x1="97313" y1="29154" x2="97313" y2="29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deti-lib.ru/wp-content/uploads/2022/06/5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99388" l="66033" r="99185">
                        <a14:foregroundMark x1="70652" y1="55102" x2="70652" y2="55102"/>
                        <a14:foregroundMark x1="89130" y1="74490" x2="89130" y2="74490"/>
                        <a14:foregroundMark x1="88587" y1="81429" x2="88587" y2="81429"/>
                        <a14:foregroundMark x1="91712" y1="81224" x2="91712" y2="81224"/>
                        <a14:foregroundMark x1="97147" y1="92245" x2="97147" y2="92245"/>
                        <a14:foregroundMark x1="93750" y1="89796" x2="93750" y2="89796"/>
                        <a14:foregroundMark x1="93886" y1="89388" x2="93886" y2="89388"/>
                        <a14:foregroundMark x1="95245" y1="62245" x2="95245" y2="62245"/>
                        <a14:foregroundMark x1="91984" y1="60612" x2="91984" y2="60612"/>
                        <a14:foregroundMark x1="91033" y1="77959" x2="91033" y2="77959"/>
                        <a14:foregroundMark x1="91848" y1="86939" x2="91848" y2="8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53" t="47362"/>
          <a:stretch/>
        </p:blipFill>
        <p:spPr bwMode="auto">
          <a:xfrm>
            <a:off x="1439097" y="3142669"/>
            <a:ext cx="28720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6019442"/>
            <a:ext cx="72728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 друзья! Вы меня конечно узнали, я Незнайка. А это мои друзья Винтик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постоянно что то мастерят и  выдумывают.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\Desktop\neznaika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44008" y="3419840"/>
            <a:ext cx="1368152" cy="2626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2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ntent.rozetka.com.ua/goods/images/original/108855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1" b="99602" l="597" r="99602">
                        <a14:foregroundMark x1="30647" y1="80000" x2="30647" y2="80000"/>
                        <a14:foregroundMark x1="55025" y1="77114" x2="55025" y2="77114"/>
                        <a14:foregroundMark x1="69652" y1="80000" x2="69652" y2="80000"/>
                        <a14:foregroundMark x1="86468" y1="79602" x2="86468" y2="79602"/>
                        <a14:foregroundMark x1="56418" y1="88358" x2="56418" y2="88358"/>
                        <a14:foregroundMark x1="39204" y1="89552" x2="39204" y2="89552"/>
                        <a14:foregroundMark x1="20796" y1="88159" x2="20796" y2="88159"/>
                        <a14:foregroundMark x1="11841" y1="80000" x2="11841" y2="80000"/>
                        <a14:foregroundMark x1="14129" y1="78706" x2="14129" y2="78706"/>
                        <a14:foregroundMark x1="20000" y1="75622" x2="20000" y2="75622"/>
                        <a14:foregroundMark x1="35622" y1="76517" x2="36020" y2="76219"/>
                        <a14:foregroundMark x1="43980" y1="58010" x2="43980" y2="58010"/>
                        <a14:foregroundMark x1="65672" y1="66269" x2="65672" y2="66269"/>
                        <a14:foregroundMark x1="77512" y1="78507" x2="77512" y2="78507"/>
                        <a14:foregroundMark x1="73333" y1="89851" x2="73333" y2="89851"/>
                        <a14:foregroundMark x1="65572" y1="92040" x2="65572" y2="92040"/>
                        <a14:foregroundMark x1="57015" y1="83085" x2="57015" y2="83085"/>
                        <a14:foregroundMark x1="51244" y1="76816" x2="51244" y2="76816"/>
                        <a14:foregroundMark x1="43682" y1="72637" x2="43682" y2="72637"/>
                        <a14:foregroundMark x1="34627" y1="72637" x2="34627" y2="72637"/>
                        <a14:foregroundMark x1="26368" y1="71045" x2="26368" y2="71045"/>
                        <a14:foregroundMark x1="18209" y1="70647" x2="18209" y2="70647"/>
                        <a14:foregroundMark x1="13930" y1="72637" x2="13930" y2="72637"/>
                        <a14:foregroundMark x1="10050" y1="73632" x2="10050" y2="73632"/>
                        <a14:foregroundMark x1="2687" y1="75622" x2="3184" y2="75423"/>
                        <a14:foregroundMark x1="2090" y1="79701" x2="2488" y2="79701"/>
                        <a14:foregroundMark x1="2786" y1="84975" x2="2786" y2="84975"/>
                        <a14:foregroundMark x1="3284" y1="89055" x2="3284" y2="89055"/>
                        <a14:foregroundMark x1="3881" y1="92637" x2="3881" y2="92637"/>
                        <a14:foregroundMark x1="7264" y1="94428" x2="7662" y2="94229"/>
                        <a14:foregroundMark x1="15721" y1="95025" x2="15721" y2="95025"/>
                        <a14:foregroundMark x1="20100" y1="95423" x2="20100" y2="95423"/>
                        <a14:foregroundMark x1="25572" y1="95323" x2="26468" y2="95622"/>
                        <a14:foregroundMark x1="38109" y1="94627" x2="38109" y2="94627"/>
                        <a14:foregroundMark x1="46269" y1="94129" x2="46269" y2="94129"/>
                        <a14:foregroundMark x1="53433" y1="93035" x2="53433" y2="93035"/>
                        <a14:foregroundMark x1="60299" y1="93234" x2="60299" y2="93234"/>
                        <a14:foregroundMark x1="66965" y1="91244" x2="67264" y2="91244"/>
                        <a14:foregroundMark x1="74428" y1="90249" x2="74428" y2="90249"/>
                        <a14:foregroundMark x1="82886" y1="89154" x2="82886" y2="89154"/>
                        <a14:foregroundMark x1="90348" y1="87065" x2="90348" y2="87065"/>
                        <a14:foregroundMark x1="93831" y1="84179" x2="93831" y2="84179"/>
                        <a14:foregroundMark x1="94726" y1="81592" x2="95025" y2="81493"/>
                        <a14:foregroundMark x1="94726" y1="84975" x2="94726" y2="84975"/>
                        <a14:foregroundMark x1="93930" y1="89751" x2="93930" y2="89751"/>
                        <a14:foregroundMark x1="93134" y1="91443" x2="93134" y2="91443"/>
                        <a14:foregroundMark x1="92438" y1="91741" x2="92139" y2="92239"/>
                        <a14:foregroundMark x1="86070" y1="92935" x2="86169" y2="93333"/>
                        <a14:foregroundMark x1="82189" y1="93035" x2="82189" y2="93035"/>
                        <a14:foregroundMark x1="78706" y1="90846" x2="78706" y2="90846"/>
                        <a14:foregroundMark x1="66866" y1="61493" x2="66866" y2="61493"/>
                        <a14:foregroundMark x1="63184" y1="71741" x2="63184" y2="71741"/>
                        <a14:foregroundMark x1="59801" y1="73333" x2="59801" y2="73333"/>
                        <a14:foregroundMark x1="54030" y1="73632" x2="54030" y2="73632"/>
                        <a14:foregroundMark x1="51244" y1="71841" x2="51244" y2="71841"/>
                        <a14:foregroundMark x1="47960" y1="73234" x2="47960" y2="73234"/>
                        <a14:foregroundMark x1="52239" y1="72438" x2="52239" y2="72438"/>
                        <a14:foregroundMark x1="55025" y1="71642" x2="55025" y2="71642"/>
                        <a14:foregroundMark x1="58905" y1="72637" x2="58905" y2="72637"/>
                        <a14:foregroundMark x1="62488" y1="73333" x2="62488" y2="73333"/>
                        <a14:foregroundMark x1="65970" y1="74229" x2="65970" y2="74229"/>
                        <a14:foregroundMark x1="69751" y1="74229" x2="69751" y2="74229"/>
                        <a14:foregroundMark x1="71841" y1="74925" x2="71841" y2="74925"/>
                        <a14:foregroundMark x1="75920" y1="75323" x2="75920" y2="75323"/>
                        <a14:foregroundMark x1="80000" y1="76915" x2="80000" y2="76915"/>
                        <a14:foregroundMark x1="81393" y1="80000" x2="81493" y2="80697"/>
                        <a14:foregroundMark x1="64279" y1="89154" x2="63980" y2="89353"/>
                        <a14:foregroundMark x1="50249" y1="88358" x2="50249" y2="88358"/>
                        <a14:foregroundMark x1="42488" y1="88358" x2="42488" y2="88358"/>
                        <a14:foregroundMark x1="34328" y1="89353" x2="33632" y2="88955"/>
                        <a14:foregroundMark x1="25174" y1="88358" x2="25174" y2="88358"/>
                        <a14:foregroundMark x1="19900" y1="86965" x2="19900" y2="86965"/>
                        <a14:foregroundMark x1="16915" y1="85473" x2="16915" y2="85473"/>
                        <a14:foregroundMark x1="15821" y1="84776" x2="15821" y2="84776"/>
                        <a14:foregroundMark x1="21393" y1="82488" x2="21393" y2="82488"/>
                        <a14:foregroundMark x1="33532" y1="82786" x2="33831" y2="82886"/>
                        <a14:foregroundMark x1="36119" y1="82687" x2="36517" y2="82786"/>
                        <a14:foregroundMark x1="39801" y1="83085" x2="41592" y2="83383"/>
                        <a14:foregroundMark x1="45174" y1="82687" x2="45672" y2="82886"/>
                        <a14:foregroundMark x1="50746" y1="82886" x2="51343" y2="83383"/>
                        <a14:foregroundMark x1="56517" y1="82289" x2="57015" y2="82488"/>
                        <a14:foregroundMark x1="69751" y1="81493" x2="69751" y2="81493"/>
                        <a14:foregroundMark x1="76517" y1="79502" x2="76517" y2="79502"/>
                        <a14:foregroundMark x1="79104" y1="83184" x2="79104" y2="83184"/>
                        <a14:foregroundMark x1="83781" y1="79701" x2="83781" y2="79701"/>
                        <a14:foregroundMark x1="86667" y1="77910" x2="86667" y2="77910"/>
                        <a14:foregroundMark x1="88458" y1="77114" x2="88756" y2="77114"/>
                        <a14:foregroundMark x1="90547" y1="76716" x2="90547" y2="76716"/>
                        <a14:foregroundMark x1="93234" y1="76915" x2="93234" y2="76915"/>
                        <a14:foregroundMark x1="95622" y1="78308" x2="95622" y2="78308"/>
                        <a14:foregroundMark x1="97711" y1="79104" x2="97711" y2="79104"/>
                        <a14:foregroundMark x1="99204" y1="86269" x2="98905" y2="87761"/>
                        <a14:foregroundMark x1="97811" y1="91045" x2="98109" y2="92040"/>
                        <a14:foregroundMark x1="97114" y1="95821" x2="97114" y2="95821"/>
                        <a14:foregroundMark x1="96816" y1="98806" x2="96816" y2="98806"/>
                        <a14:foregroundMark x1="95124" y1="97910" x2="95124" y2="97910"/>
                        <a14:foregroundMark x1="92537" y1="98408" x2="92537" y2="98408"/>
                        <a14:foregroundMark x1="82289" y1="98806" x2="82289" y2="98806"/>
                        <a14:foregroundMark x1="77512" y1="98308" x2="77114" y2="98507"/>
                        <a14:foregroundMark x1="73930" y1="98905" x2="73930" y2="98905"/>
                        <a14:foregroundMark x1="70149" y1="98109" x2="70149" y2="98109"/>
                        <a14:foregroundMark x1="66070" y1="98010" x2="66070" y2="98010"/>
                        <a14:foregroundMark x1="66070" y1="98010" x2="66070" y2="98010"/>
                        <a14:foregroundMark x1="63085" y1="77910" x2="63085" y2="77910"/>
                        <a14:foregroundMark x1="87363" y1="84776" x2="87363" y2="84776"/>
                        <a14:foregroundMark x1="79701" y1="74129" x2="79701" y2="74129"/>
                        <a14:foregroundMark x1="71841" y1="71642" x2="71841" y2="71642"/>
                        <a14:foregroundMark x1="79104" y1="84577" x2="79104" y2="84577"/>
                        <a14:foregroundMark x1="75224" y1="90149" x2="75423" y2="89751"/>
                        <a14:foregroundMark x1="73632" y1="83781" x2="73632" y2="83781"/>
                        <a14:foregroundMark x1="71343" y1="74129" x2="71343" y2="74129"/>
                        <a14:foregroundMark x1="65174" y1="69552" x2="65174" y2="69552"/>
                        <a14:foregroundMark x1="57413" y1="69751" x2="57413" y2="69751"/>
                        <a14:foregroundMark x1="49453" y1="69353" x2="49453" y2="69353"/>
                        <a14:foregroundMark x1="47662" y1="68259" x2="47662" y2="68259"/>
                        <a14:foregroundMark x1="66468" y1="72438" x2="66468" y2="72438"/>
                        <a14:foregroundMark x1="72537" y1="86567" x2="72537" y2="86567"/>
                        <a14:foregroundMark x1="70448" y1="94826" x2="70448" y2="94826"/>
                        <a14:foregroundMark x1="59900" y1="95025" x2="59900" y2="95025"/>
                        <a14:foregroundMark x1="55124" y1="93831" x2="55124" y2="93831"/>
                        <a14:foregroundMark x1="56816" y1="96517" x2="56816" y2="96517"/>
                        <a14:foregroundMark x1="3085" y1="97711" x2="3085" y2="97711"/>
                        <a14:foregroundMark x1="2488" y1="92836" x2="2488" y2="92836"/>
                        <a14:foregroundMark x1="1592" y1="84776" x2="1592" y2="84776"/>
                        <a14:foregroundMark x1="2587" y1="82687" x2="2587" y2="82687"/>
                        <a14:foregroundMark x1="4677" y1="81692" x2="4677" y2="81692"/>
                        <a14:foregroundMark x1="58408" y1="69552" x2="58408" y2="69552"/>
                        <a14:foregroundMark x1="55721" y1="69055" x2="55721" y2="69055"/>
                        <a14:foregroundMark x1="51045" y1="69055" x2="51045" y2="69055"/>
                        <a14:foregroundMark x1="41891" y1="68159" x2="41891" y2="68159"/>
                        <a14:foregroundMark x1="44478" y1="68259" x2="44478" y2="68259"/>
                        <a14:foregroundMark x1="51343" y1="67562" x2="51343" y2="67562"/>
                        <a14:foregroundMark x1="53831" y1="74229" x2="53831" y2="74229"/>
                        <a14:foregroundMark x1="59005" y1="75025" x2="59005" y2="75025"/>
                        <a14:foregroundMark x1="60199" y1="78706" x2="60199" y2="78706"/>
                        <a14:foregroundMark x1="62985" y1="75821" x2="62985" y2="75821"/>
                        <a14:foregroundMark x1="66766" y1="79900" x2="66766" y2="79900"/>
                        <a14:foregroundMark x1="69353" y1="85174" x2="69353" y2="85174"/>
                        <a14:foregroundMark x1="71542" y1="90945" x2="71542" y2="90945"/>
                        <a14:foregroundMark x1="66866" y1="88159" x2="66866" y2="88159"/>
                        <a14:foregroundMark x1="61692" y1="83881" x2="61692" y2="83881"/>
                        <a14:foregroundMark x1="62388" y1="88159" x2="62388" y2="88159"/>
                        <a14:foregroundMark x1="60000" y1="81493" x2="60000" y2="81493"/>
                        <a14:foregroundMark x1="58010" y1="81294" x2="58010" y2="81294"/>
                        <a14:foregroundMark x1="63881" y1="92836" x2="63881" y2="92836"/>
                        <a14:foregroundMark x1="64179" y1="95821" x2="64179" y2="95821"/>
                        <a14:foregroundMark x1="62189" y1="90945" x2="62189" y2="90945"/>
                        <a14:foregroundMark x1="60597" y1="86567" x2="60597" y2="86567"/>
                        <a14:foregroundMark x1="59701" y1="86368" x2="59701" y2="86368"/>
                        <a14:foregroundMark x1="58706" y1="87363" x2="58706" y2="87363"/>
                        <a14:foregroundMark x1="59900" y1="83582" x2="59900" y2="83582"/>
                        <a14:foregroundMark x1="63184" y1="76915" x2="63184" y2="76915"/>
                        <a14:foregroundMark x1="54826" y1="70945" x2="54826" y2="70945"/>
                        <a14:foregroundMark x1="41592" y1="67861" x2="41592" y2="67861"/>
                        <a14:foregroundMark x1="36219" y1="68159" x2="36219" y2="68159"/>
                        <a14:foregroundMark x1="31542" y1="71343" x2="31542" y2="71343"/>
                        <a14:foregroundMark x1="27264" y1="72139" x2="27264" y2="72139"/>
                        <a14:foregroundMark x1="43582" y1="59602" x2="43582" y2="59602"/>
                        <a14:foregroundMark x1="41194" y1="55423" x2="41194" y2="55423"/>
                        <a14:foregroundMark x1="8955" y1="75224" x2="8955" y2="75224"/>
                        <a14:foregroundMark x1="9453" y1="77114" x2="9453" y2="77114"/>
                        <a14:foregroundMark x1="8856" y1="83881" x2="8856" y2="83881"/>
                        <a14:foregroundMark x1="12736" y1="88159" x2="12736" y2="88159"/>
                        <a14:foregroundMark x1="12935" y1="95622" x2="12935" y2="95622"/>
                        <a14:foregroundMark x1="13035" y1="96418" x2="13035" y2="96418"/>
                        <a14:foregroundMark x1="19502" y1="96219" x2="19502" y2="96219"/>
                        <a14:foregroundMark x1="23682" y1="96915" x2="23682" y2="96915"/>
                        <a14:foregroundMark x1="27861" y1="97114" x2="27861" y2="97114"/>
                        <a14:foregroundMark x1="32139" y1="96915" x2="32139" y2="96915"/>
                        <a14:foregroundMark x1="34826" y1="96816" x2="34826" y2="96816"/>
                        <a14:foregroundMark x1="37612" y1="97612" x2="37612" y2="97612"/>
                        <a14:foregroundMark x1="40498" y1="96915" x2="40498" y2="96915"/>
                        <a14:foregroundMark x1="41891" y1="96816" x2="41891" y2="96816"/>
                        <a14:foregroundMark x1="40697" y1="94030" x2="40697" y2="94030"/>
                        <a14:foregroundMark x1="42388" y1="91045" x2="42388" y2="91045"/>
                        <a14:foregroundMark x1="44478" y1="87761" x2="44478" y2="87761"/>
                        <a14:foregroundMark x1="45274" y1="85373" x2="45274" y2="85373"/>
                        <a14:foregroundMark x1="44577" y1="82388" x2="44577" y2="82388"/>
                        <a14:foregroundMark x1="41493" y1="77512" x2="41493" y2="77512"/>
                        <a14:foregroundMark x1="38010" y1="74627" x2="38010" y2="74627"/>
                        <a14:foregroundMark x1="35920" y1="72637" x2="35920" y2="72637"/>
                        <a14:foregroundMark x1="32139" y1="72637" x2="32139" y2="72637"/>
                        <a14:foregroundMark x1="29254" y1="76517" x2="29254" y2="76517"/>
                        <a14:foregroundMark x1="34527" y1="79204" x2="34527" y2="79204"/>
                        <a14:foregroundMark x1="18308" y1="19204" x2="18308" y2="19204"/>
                        <a14:foregroundMark x1="20796" y1="19701" x2="21095" y2="19701"/>
                        <a14:foregroundMark x1="55323" y1="23483" x2="55323" y2="23483"/>
                        <a14:foregroundMark x1="53930" y1="21294" x2="53930" y2="21294"/>
                        <a14:foregroundMark x1="86169" y1="17612" x2="86169" y2="17612"/>
                        <a14:foregroundMark x1="47662" y1="78507" x2="47662" y2="78507"/>
                        <a14:foregroundMark x1="43284" y1="75622" x2="43284" y2="75622"/>
                        <a14:backgroundMark x1="26169" y1="30249" x2="26169" y2="30249"/>
                        <a14:backgroundMark x1="57214" y1="32040" x2="57214" y2="32040"/>
                        <a14:backgroundMark x1="68856" y1="34925" x2="68856" y2="34925"/>
                        <a14:backgroundMark x1="75224" y1="36219" x2="75224" y2="36219"/>
                        <a14:backgroundMark x1="82189" y1="38806" x2="82189" y2="38806"/>
                        <a14:backgroundMark x1="87861" y1="44179" x2="87861" y2="44179"/>
                        <a14:backgroundMark x1="79502" y1="51343" x2="79502" y2="51343"/>
                        <a14:backgroundMark x1="94726" y1="55821" x2="94726" y2="55821"/>
                        <a14:backgroundMark x1="61294" y1="62687" x2="61294" y2="62687"/>
                        <a14:backgroundMark x1="55323" y1="58806" x2="55323" y2="58806"/>
                        <a14:backgroundMark x1="86866" y1="69552" x2="86866" y2="69552"/>
                        <a14:backgroundMark x1="79005" y1="69552" x2="79005" y2="69552"/>
                        <a14:backgroundMark x1="38507" y1="58806" x2="38507" y2="58806"/>
                        <a14:backgroundMark x1="45970" y1="59502" x2="45970" y2="59502"/>
                        <a14:backgroundMark x1="2985" y1="65473" x2="2985" y2="65473"/>
                        <a14:backgroundMark x1="28458" y1="59502" x2="28458" y2="59502"/>
                        <a14:backgroundMark x1="28657" y1="61493" x2="28657" y2="61493"/>
                        <a14:backgroundMark x1="28856" y1="63582" x2="28856" y2="63582"/>
                        <a14:backgroundMark x1="97313" y1="29154" x2="97313" y2="29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852084"/>
            <a:ext cx="720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Недавно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Винтик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спросили у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, какую профессию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 вырасту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задумался , а что же такое профессия? Расскажите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6469" y="3348282"/>
            <a:ext cx="1466745" cy="24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eti-lib.ru/wp-content/uploads/2022/06/5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9388" l="66033" r="99185">
                        <a14:foregroundMark x1="70652" y1="55102" x2="70652" y2="55102"/>
                        <a14:foregroundMark x1="89130" y1="74490" x2="89130" y2="74490"/>
                        <a14:foregroundMark x1="88587" y1="81429" x2="88587" y2="81429"/>
                        <a14:foregroundMark x1="91712" y1="81224" x2="91712" y2="81224"/>
                        <a14:foregroundMark x1="97147" y1="92245" x2="97147" y2="92245"/>
                        <a14:foregroundMark x1="93750" y1="89796" x2="93750" y2="89796"/>
                        <a14:foregroundMark x1="93886" y1="89388" x2="93886" y2="89388"/>
                        <a14:foregroundMark x1="95245" y1="62245" x2="95245" y2="62245"/>
                        <a14:foregroundMark x1="91984" y1="60612" x2="91984" y2="60612"/>
                        <a14:foregroundMark x1="91033" y1="77959" x2="91033" y2="77959"/>
                        <a14:foregroundMark x1="91848" y1="86939" x2="91848" y2="8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53" t="47362"/>
          <a:stretch/>
        </p:blipFill>
        <p:spPr bwMode="auto">
          <a:xfrm>
            <a:off x="1907704" y="3267564"/>
            <a:ext cx="2604773" cy="26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72471"/>
            <a:ext cx="49217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Незнайки отгадать профессию.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fsd.multiurok.ru/html/2022/05/08/s_6277c18a817c6/phpJJiLYj_uprazhnenie-dlya-glaz_html_14b870f8cf45547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6866"/>
          <a:stretch/>
        </p:blipFill>
        <p:spPr bwMode="auto">
          <a:xfrm>
            <a:off x="6692532" y="2132856"/>
            <a:ext cx="2199947" cy="45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3528" y="1268760"/>
            <a:ext cx="4572000" cy="3009228"/>
            <a:chOff x="499585" y="1196752"/>
            <a:chExt cx="4572000" cy="3009228"/>
          </a:xfrm>
        </p:grpSpPr>
        <p:pic>
          <p:nvPicPr>
            <p:cNvPr id="2050" name="Picture 2" descr="https://xn--80aqeiecdb5k2a.xn--p1ai/wp-content/uploads/2020/03/%D0%9F%D1%80%D0%B0%D0%B2%D0%B8%D0%BB%D0%B0-%D0%B8%D0%B3%D1%80%D1%8B-%D0%BA%D0%BD%D0%BE%D0%BF%D0%BA%D0%B0-%D1%81%D0%B8%D0%BD%D1%8F%D1%8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42" y="1196752"/>
              <a:ext cx="3814753" cy="97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9585" y="2174655"/>
              <a:ext cx="4572000" cy="20313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Открой один 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пазл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попробуй  отгадать название профессии. Если ты затрудняешься ответить, то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открой следующий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пазл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              Когда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пазлы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открыты, нажми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кнопку</a:t>
              </a: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Проверь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себя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оявится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правильный ответ на загаданное слово, которые ты (взрослый) сможешь прочитать. </a:t>
              </a:r>
              <a:endParaRPr lang="ru-RU" dirty="0"/>
            </a:p>
          </p:txBody>
        </p:sp>
      </p:grpSp>
      <p:pic>
        <p:nvPicPr>
          <p:cNvPr id="11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9" b="56667" l="22500" r="56875">
                        <a14:backgroundMark x1="24115" y1="54907" x2="24115" y2="54907"/>
                        <a14:backgroundMark x1="23958" y1="54537" x2="23958" y2="54537"/>
                        <a14:backgroundMark x1="23333" y1="41759" x2="23333" y2="41759"/>
                        <a14:backgroundMark x1="56198" y1="41852" x2="56198" y2="41852"/>
                        <a14:backgroundMark x1="56250" y1="53981" x2="56250" y2="53981"/>
                        <a14:backgroundMark x1="56250" y1="54537" x2="56250" y2="54537"/>
                        <a14:backgroundMark x1="56250" y1="42963" x2="56250" y2="42963"/>
                        <a14:backgroundMark x1="56354" y1="52222" x2="56354" y2="52222"/>
                        <a14:backgroundMark x1="51458" y1="55463" x2="51458" y2="55463"/>
                        <a14:backgroundMark x1="48542" y1="55185" x2="48542" y2="5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39351" r="43295" b="43780"/>
          <a:stretch/>
        </p:blipFill>
        <p:spPr bwMode="auto">
          <a:xfrm>
            <a:off x="395536" y="5711749"/>
            <a:ext cx="2369989" cy="6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9" r="8989" b="-1"/>
          <a:stretch/>
        </p:blipFill>
        <p:spPr>
          <a:xfrm>
            <a:off x="3995936" y="1268760"/>
            <a:ext cx="4591207" cy="5421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9992" y="12075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4000" y="347736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32704" y="6355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2704" y="3462355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1" y="4408512"/>
            <a:ext cx="1262277" cy="21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2927" y="2348880"/>
            <a:ext cx="309815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садовник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thypix.com/wp-content/uploads/blue-arrow-2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58044" y="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696" y="346168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/>
        </p:blipFill>
        <p:spPr>
          <a:xfrm>
            <a:off x="3749532" y="0"/>
            <a:ext cx="4958785" cy="6720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53088" y="-35424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40904" y="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53088" y="340200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40904" y="340200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7177" y="4362832"/>
            <a:ext cx="14222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thypix.com/wp-content/uploads/blue-arrow-2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74680" y="2504110"/>
            <a:ext cx="366735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стоматолог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0904" y="0"/>
            <a:ext cx="1852184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00904" y="3405736"/>
            <a:ext cx="1852184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18" b="100000" l="6985" r="88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0" t="19906" r="9566"/>
          <a:stretch/>
        </p:blipFill>
        <p:spPr>
          <a:xfrm>
            <a:off x="3694222" y="0"/>
            <a:ext cx="541886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7864" y="-61617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91160" y="-21696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0192" y="3388967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3160" y="339284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1391575" cy="23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hypix.com/wp-content/uploads/blue-arrow-2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41" y="2479358"/>
            <a:ext cx="289252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инженер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8311" y="-48217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78311" y="339284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-3540"/>
          <a:stretch/>
        </p:blipFill>
        <p:spPr>
          <a:xfrm>
            <a:off x="3931804" y="1196752"/>
            <a:ext cx="5180255" cy="5722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0272" y="-7992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40904" y="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344800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40904" y="344800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4393648"/>
            <a:ext cx="1391575" cy="23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hypix.com/wp-content/uploads/blue-arrow-2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05" y="5981874"/>
            <a:ext cx="584468" cy="5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011" y="364502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7059" y="2504110"/>
            <a:ext cx="337188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0848" y="0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80848" y="3448008"/>
            <a:ext cx="2160000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230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Интерактивная игра                             «Отгадай  профессию»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Корнилович</dc:creator>
  <cp:lastModifiedBy>korni</cp:lastModifiedBy>
  <cp:revision>63</cp:revision>
  <dcterms:created xsi:type="dcterms:W3CDTF">2023-03-23T11:32:07Z</dcterms:created>
  <dcterms:modified xsi:type="dcterms:W3CDTF">2023-04-02T11:31:14Z</dcterms:modified>
</cp:coreProperties>
</file>